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39AA-C453-4362-B51D-EA2BCC60DEEC}" type="datetimeFigureOut">
              <a:rPr lang="el-GR" smtClean="0"/>
              <a:pPr/>
              <a:t>26/8/2017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C6692-D591-4FA5-9F20-3F921B980A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ADB7B-5C75-4265-B374-5DC29C9429DE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2D5E66-6208-4F65-88C0-8ACBCF241063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69A2D-FF15-4F9A-B40D-BF5D49B226D8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B59F8-B176-4E3D-B0B2-DA934CB29CC9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0224C-1470-42C4-831B-6C2792683F78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AFD43-ADF1-4932-AB92-504C2A85D9E2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79F97-295D-4975-838E-A76B50C2E6B2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5CD16-FBA2-4E64-B7E6-A487A4237BCE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4A37A-8EA1-4F1A-A3FC-785559984E81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20BD8-3620-4CB0-8456-FA08970CE40A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EB61B4-8171-4C87-8F65-5664574C2D4C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0A595B-7802-420C-91E3-6A3554605531}" type="datetime1">
              <a:rPr lang="el-GR" smtClean="0"/>
              <a:pPr/>
              <a:t>26/8/2017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D98E9AE-32A5-47C3-BF9E-089BACD8A7D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ΚΕΦΑΛΑΙΟ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ΚΥΚΛΟΦΟΡΙΚΟ ΣΥΣΤΗΜΑ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s://html2-f.scribdassets.com/2zr5ojv9s0n7gel/images/10-ead8f47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s://html2-f.scribdassets.com/2zr5ojv9s0n7gel/images/11-4dd723d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s://html1-f.scribdassets.com/2zr5ojv9s0n7gel/images/12-1397f0c8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s://html1-f.scribdassets.com/2zr5ojv9s0n7gel/images/13-fd30ec1a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ttps://html2-f.scribdassets.com/2zr5ojv9s0n7gel/images/14-005b3c9a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049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s://html2-f.scribdassets.com/2zr5ojv9s0n7gel/images/15-657e5c5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s://html1-f.scribdassets.com/2zr5ojv9s0n7gel/images/2-fd8b38dd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s://html2-f.scribdassets.com/2zr5ojv9s0n7gel/images/3-c9d9ac7c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049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s://html1-f.scribdassets.com/2zr5ojv9s0n7gel/images/4-f8b8ea6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s://html1-f.scribdassets.com/2zr5ojv9s0n7gel/images/5-ac44521b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049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s://html1-f.scribdassets.com/2zr5ojv9s0n7gel/images/6-e31f276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s://html2-f.scribdassets.com/2zr5ojv9s0n7gel/images/7-eba64f58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s://html2-f.scribdassets.com/2zr5ojv9s0n7gel/images/8-61671ada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html2-f.scribdassets.com/2zr5ojv9s0n7gel/images/9-0dbe2bbf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049"/>
            <a:ext cx="8610600" cy="6457951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ΑΝΑΣΤΑΣΙΑΔΗ ΝΤΟΤΣΙΚΑ ΙΩΑΝΝΑ ΜΔΕ ΒΙΟΛΟΓΙΚΟ ΕΚΠΑ</a:t>
            </a:r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</TotalTime>
  <Words>94</Words>
  <Application>Microsoft Office PowerPoint</Application>
  <PresentationFormat>Προβολή στην οθόνη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Μετρό</vt:lpstr>
      <vt:lpstr>3Ο ΚΕΦΑΛΑΙΟ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3Ο ΚΕΦΑΛΑΙΟ</dc:title>
  <dc:creator>Αχιλλέας</dc:creator>
  <cp:lastModifiedBy>Αχιλλέας</cp:lastModifiedBy>
  <cp:revision>2</cp:revision>
  <dcterms:created xsi:type="dcterms:W3CDTF">2017-08-24T09:58:14Z</dcterms:created>
  <dcterms:modified xsi:type="dcterms:W3CDTF">2017-08-26T15:11:29Z</dcterms:modified>
</cp:coreProperties>
</file>